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1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8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8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5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9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0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0F90-AAC2-4B48-A4FF-B13C1E93347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4583-11EC-4BC2-A833-20CB16A6E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7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cf.ppt-online.org/files1/slide/y/Yk4RADShrIsc6i28OTdmpq9nKjvH0XLGJQba5f/slid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f.ppt-online.org/files1/slide/y/Yk4RADShrIsc6i28OTdmpq9nKjvH0XLGJQba5f/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382" y="-179718"/>
            <a:ext cx="12441309" cy="712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f.ppt-online.org/files1/slide/y/Yk4RADShrIsc6i28OTdmpq9nKjvH0XLGJQba5f/slide-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183" y="-110096"/>
            <a:ext cx="12405816" cy="707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44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cf.ppt-online.org/files1/slide/y/Yk4RADShrIsc6i28OTdmpq9nKjvH0XLGJQba5f/slide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98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3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cf.ppt-online.org/files1/slide/y/Yk4RADShrIsc6i28OTdmpq9nKjvH0XLGJQba5f/slide-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337576" cy="704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180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</cp:revision>
  <dcterms:created xsi:type="dcterms:W3CDTF">2020-04-21T04:20:40Z</dcterms:created>
  <dcterms:modified xsi:type="dcterms:W3CDTF">2020-04-21T04:31:51Z</dcterms:modified>
</cp:coreProperties>
</file>