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0F90-AAC2-4B48-A4FF-B13C1E93347B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4583-11EC-4BC2-A833-20CB16A6E4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614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0F90-AAC2-4B48-A4FF-B13C1E93347B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4583-11EC-4BC2-A833-20CB16A6E4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9716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0F90-AAC2-4B48-A4FF-B13C1E93347B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4583-11EC-4BC2-A833-20CB16A6E4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848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0F90-AAC2-4B48-A4FF-B13C1E93347B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4583-11EC-4BC2-A833-20CB16A6E4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136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0F90-AAC2-4B48-A4FF-B13C1E93347B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4583-11EC-4BC2-A833-20CB16A6E4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789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0F90-AAC2-4B48-A4FF-B13C1E93347B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4583-11EC-4BC2-A833-20CB16A6E4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724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0F90-AAC2-4B48-A4FF-B13C1E93347B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4583-11EC-4BC2-A833-20CB16A6E4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5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0F90-AAC2-4B48-A4FF-B13C1E93347B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4583-11EC-4BC2-A833-20CB16A6E4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2741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0F90-AAC2-4B48-A4FF-B13C1E93347B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4583-11EC-4BC2-A833-20CB16A6E4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3991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0F90-AAC2-4B48-A4FF-B13C1E93347B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4583-11EC-4BC2-A833-20CB16A6E4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440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50F90-AAC2-4B48-A4FF-B13C1E93347B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34583-11EC-4BC2-A833-20CB16A6E4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303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50F90-AAC2-4B48-A4FF-B13C1E93347B}" type="datetimeFigureOut">
              <a:rPr lang="ru-RU" smtClean="0"/>
              <a:t>21.04.2020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34583-11EC-4BC2-A833-20CB16A6E4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175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8" name="Picture 4" descr="https://cf.ppt-online.org/files1/slide/y/Yk4RADShrIsc6i28OTdmpq9nKjvH0XLGJQba5f/slide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3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029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cf.ppt-online.org/files1/slide/y/Yk4RADShrIsc6i28OTdmpq9nKjvH0XLGJQba5f/slide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7382" y="-179718"/>
            <a:ext cx="12441309" cy="71210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298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s://cf.ppt-online.org/files1/slide/y/Yk4RADShrIsc6i28OTdmpq9nKjvH0XLGJQba5f/slide-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9183" y="-110096"/>
            <a:ext cx="12405816" cy="70729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4405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https://cf.ppt-online.org/files1/slide/y/Yk4RADShrIsc6i28OTdmpq9nKjvH0XLGJQba5f/slide-7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980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1635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https://cf.ppt-online.org/files1/slide/y/Yk4RADShrIsc6i28OTdmpq9nKjvH0XLGJQba5f/slide-14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337576" cy="7042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31807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Широкоэкранный</PresentationFormat>
  <Paragraphs>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ПК</dc:creator>
  <cp:lastModifiedBy>ПК</cp:lastModifiedBy>
  <cp:revision>2</cp:revision>
  <dcterms:created xsi:type="dcterms:W3CDTF">2020-04-21T04:20:40Z</dcterms:created>
  <dcterms:modified xsi:type="dcterms:W3CDTF">2020-04-21T04:31:51Z</dcterms:modified>
</cp:coreProperties>
</file>